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92" r:id="rId4"/>
    <p:sldId id="289" r:id="rId5"/>
    <p:sldId id="291" r:id="rId6"/>
    <p:sldId id="273" r:id="rId7"/>
    <p:sldId id="274" r:id="rId8"/>
    <p:sldId id="277" r:id="rId9"/>
    <p:sldId id="275" r:id="rId10"/>
    <p:sldId id="276" r:id="rId11"/>
    <p:sldId id="293" r:id="rId12"/>
    <p:sldId id="290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216"/>
    <p:restoredTop sz="94643"/>
  </p:normalViewPr>
  <p:slideViewPr>
    <p:cSldViewPr snapToGrid="0" snapToObjects="1">
      <p:cViewPr varScale="1">
        <p:scale>
          <a:sx n="90" d="100"/>
          <a:sy n="90" d="100"/>
        </p:scale>
        <p:origin x="536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BD010-3AA8-9E46-ACD4-AB2FBDE54323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BA62C-F432-8843-A565-2433A8A366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076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Mettre le chant sur plusieurs diapo – selon le nombre de mots,</a:t>
            </a:r>
            <a:r>
              <a:rPr lang="fr-CA" baseline="0" dirty="0" smtClean="0"/>
              <a:t> pas plus de deux strophes par diapo pour assurer une bonne visibilité.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497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6460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47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2127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0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7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48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052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64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5316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smtClean="0"/>
              <a:t>Mettre le chant sur plusieurs diapo – selon le nombre de mots,</a:t>
            </a:r>
            <a:r>
              <a:rPr lang="fr-CA" baseline="0" smtClean="0"/>
              <a:t> pas plus de deux strophes par diapo pour assurer une bonne visibilité.</a:t>
            </a:r>
            <a:endParaRPr lang="fr-CA" smtClean="0"/>
          </a:p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00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05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5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52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2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4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0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6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39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47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755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936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4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48" y="1555971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spc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PÂQUES</a:t>
            </a:r>
            <a:endParaRPr lang="en-US" sz="6000" spc="1000" dirty="0">
              <a:solidFill>
                <a:schemeClr val="tx1">
                  <a:lumMod val="75000"/>
                  <a:lumOff val="25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06656" y="2510028"/>
            <a:ext cx="5114441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700" spc="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rPr>
              <a:t>Jésus</a:t>
            </a:r>
            <a:r>
              <a:rPr lang="en-US" sz="3700" spc="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rPr>
              <a:t> </a:t>
            </a:r>
            <a:r>
              <a:rPr lang="en-US" sz="3700" spc="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rPr>
              <a:t>est</a:t>
            </a:r>
            <a:r>
              <a:rPr lang="en-US" sz="3700" spc="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rPr>
              <a:t> vivant!</a:t>
            </a:r>
            <a:endParaRPr lang="en-US" sz="3700" spc="150" dirty="0">
              <a:solidFill>
                <a:schemeClr val="tx1">
                  <a:lumMod val="75000"/>
                  <a:lumOff val="25000"/>
                </a:schemeClr>
              </a:solidFill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5219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7" y="479369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d’ouverture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8628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37800" y="415409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Acclamation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2814637" y="784741"/>
            <a:ext cx="3372648" cy="55828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3242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/>
          </a:blip>
          <a:stretch>
            <a:fillRect/>
          </a:stretch>
        </p:blipFill>
        <p:spPr>
          <a:xfrm>
            <a:off x="447674" y="1028699"/>
            <a:ext cx="8456341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37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37800" y="415409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Acclamation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2814637" y="784741"/>
            <a:ext cx="3372648" cy="55828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6141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3585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l’Église, afin qu’elle annonce l’Évangile avec joie et éveille en nous le désir de vivre la promesse faite à notre baptême,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  <a:endParaRPr lang="en-US" sz="3300" dirty="0" smtClean="0">
              <a:latin typeface="Helvetica"/>
              <a:cs typeface="Helvetica"/>
            </a:endParaRPr>
          </a:p>
          <a:p>
            <a:endParaRPr lang="en-US" sz="3300" dirty="0" smtClean="0">
              <a:latin typeface="Helvetica"/>
              <a:cs typeface="Helvetica"/>
            </a:endParaRPr>
          </a:p>
          <a:p>
            <a:endParaRPr lang="en-US" sz="3300" dirty="0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40740" y="5045520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3704463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0421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nos dirigeants politiques, afin qu’ils gouvernent avec justice pour apporter l’espérance à toutes les personnes, en particuliers les plus vulnérables,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4206829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6696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278466"/>
            <a:ext cx="6804633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notre communauté scolaire, afin que ce temps de Pâques nous inspire à vivre comme les premiers disciples animés de l’Esprit Saint,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endParaRPr lang="en-US" sz="3300" dirty="0">
              <a:latin typeface="Helvetica"/>
              <a:cs typeface="Helvetica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3704463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61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nos familles, afin que nos relations les uns avec les autres soient façonnées par l’amour de Jésus qui donne sans compter et qui est prêt à se sacrifier, prions.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4047363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5166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>
                <a:latin typeface="Helvetica" charset="0"/>
                <a:ea typeface="Helvetica" charset="0"/>
                <a:cs typeface="Helvetica" charset="0"/>
              </a:rPr>
              <a:t>Pour chacun de nous, afin que nous soyons attentifs à la voix de Jésus qui nous appelle par notre nom, prions.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Rectangle 7"/>
          <p:cNvSpPr/>
          <p:nvPr/>
        </p:nvSpPr>
        <p:spPr>
          <a:xfrm>
            <a:off x="2339367" y="3283499"/>
            <a:ext cx="6591619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Ô Christ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ressuscité, entends notre prière.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7069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37800" y="415409"/>
            <a:ext cx="13003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Notre </a:t>
            </a:r>
            <a:r>
              <a:rPr lang="en-US" dirty="0" err="1" smtClean="0">
                <a:latin typeface="Helvetica"/>
                <a:cs typeface="Helvetica"/>
              </a:rPr>
              <a:t>Père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2814637" y="784741"/>
            <a:ext cx="3372648" cy="55828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6597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7835" y="513997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d’envoi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4984" y="170481"/>
            <a:ext cx="2027307" cy="6520940"/>
          </a:xfrm>
          <a:prstGeom prst="rect">
            <a:avLst/>
          </a:prstGeom>
          <a:solidFill>
            <a:srgbClr val="FFC000"/>
          </a:solidFill>
          <a:ln w="38100">
            <a:solidFill>
              <a:srgbClr val="FFC000"/>
            </a:solidFill>
          </a:ln>
          <a:effectLst>
            <a:softEdge rad="127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7713" r="6116"/>
          <a:stretch/>
        </p:blipFill>
        <p:spPr>
          <a:xfrm>
            <a:off x="170483" y="1278466"/>
            <a:ext cx="2011808" cy="3330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07521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262</Words>
  <Application>Microsoft Macintosh PowerPoint</Application>
  <PresentationFormat>On-screen Show (4:3)</PresentationFormat>
  <Paragraphs>50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Helvetica</vt:lpstr>
      <vt:lpstr>Arial</vt:lpstr>
      <vt:lpstr>Office Theme</vt:lpstr>
      <vt:lpstr>PÂQUES</vt:lpstr>
      <vt:lpstr>Chant d’ouverture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 d’envoi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Marilena Berardinelli</dc:creator>
  <cp:lastModifiedBy>Microsoft Office User</cp:lastModifiedBy>
  <cp:revision>65</cp:revision>
  <dcterms:created xsi:type="dcterms:W3CDTF">2017-02-28T02:17:07Z</dcterms:created>
  <dcterms:modified xsi:type="dcterms:W3CDTF">2018-07-09T22:22:57Z</dcterms:modified>
</cp:coreProperties>
</file>